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g"/>
  <Default Extension="m4v" ContentType="vide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1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Overpass"/>
      <p:regular r:id="rId15"/>
    </p:embeddedFont>
    <p:embeddedFont>
      <p:font typeface="Overpass"/>
      <p:regular r:id="rId16"/>
    </p:embeddedFont>
    <p:embeddedFont>
      <p:font typeface="Overpass"/>
      <p:regular r:id="rId17"/>
    </p:embeddedFont>
    <p:embeddedFont>
      <p:font typeface="Overpass"/>
      <p:regular r:id="rId18"/>
    </p:embeddedFont>
    <p:embeddedFont>
      <p:font typeface="Overpass"/>
      <p:regular r:id="rId19"/>
    </p:embeddedFont>
    <p:embeddedFont>
      <p:font typeface="Overpass"/>
      <p:regular r:id="rId20"/>
    </p:embeddedFont>
    <p:embeddedFont>
      <p:font typeface="Overpass"/>
      <p:regular r:id="rId21"/>
    </p:embeddedFont>
    <p:embeddedFont>
      <p:font typeface="Overpas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17" Type="http://schemas.openxmlformats.org/officeDocument/2006/relationships/font" Target="fonts/font3.fntdata"/><Relationship Id="rId25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24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customXml" Target="../customXml/item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Relationship Id="rId22" Type="http://schemas.openxmlformats.org/officeDocument/2006/relationships/font" Target="fonts/font8.fntdata"/></Relationships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5-1.png>
</file>

<file path=ppt/media/image-6-1.png>
</file>

<file path=ppt/media/image-6-2.png>
</file>

<file path=ppt/media/image-6-3.png>
</file>

<file path=ppt/media/image-6-4.png>
</file>

<file path=ppt/media/image-8-1.png>
</file>

<file path=ppt/media/image-8-2.png>
</file>

<file path=ppt/media/image-8-3.png>
</file>

<file path=ppt/media/image-8-4.png>
</file>

<file path=ppt/media/image-8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980248"/>
            <a:ext cx="7415927" cy="2004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850"/>
              </a:lnSpc>
              <a:buNone/>
            </a:pPr>
            <a:r>
              <a:rPr lang="en-US" sz="6300" b="1" spc="-189" kern="0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Tipos de Datos y Variables en Kotlin</a:t>
            </a:r>
            <a:endParaRPr lang="en-US" sz="6300" dirty="0"/>
          </a:p>
        </p:txBody>
      </p:sp>
      <p:sp>
        <p:nvSpPr>
          <p:cNvPr id="4" name="Text 1"/>
          <p:cNvSpPr/>
          <p:nvPr/>
        </p:nvSpPr>
        <p:spPr>
          <a:xfrm>
            <a:off x="6350437" y="4354592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Kotlin ofrece un sistema de tipos robusto y seguro. Ayuda a evitar errores comunes en tiempo de ejecución mediante comprobaciones en tiempo de compilación.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5835848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057" y="5843468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68716" y="5817394"/>
            <a:ext cx="4414480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by Alejandro Palacios Buitrago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2632115"/>
            <a:ext cx="5822394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b="1" spc="-137" kern="0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Tipos de Datos Básicos</a:t>
            </a:r>
            <a:endParaRPr lang="en-US" sz="4550" dirty="0"/>
          </a:p>
        </p:txBody>
      </p:sp>
      <p:sp>
        <p:nvSpPr>
          <p:cNvPr id="3" name="Text 1"/>
          <p:cNvSpPr/>
          <p:nvPr/>
        </p:nvSpPr>
        <p:spPr>
          <a:xfrm>
            <a:off x="968693" y="3975259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b="1" spc="-69" kern="0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Numéricos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968693" y="4585216"/>
            <a:ext cx="382893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Byte, Short, Int, Long para enteros. Float y Double para decimales.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407462" y="3975259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b="1" spc="-69" kern="0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Texto</a:t>
            </a: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5407462" y="4585216"/>
            <a:ext cx="382893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Char para caracteres individuales. String para cadenas de texto.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46231" y="3975259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b="1" spc="-69" kern="0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Booleano</a:t>
            </a:r>
            <a:endParaRPr lang="en-US" sz="2250" dirty="0"/>
          </a:p>
        </p:txBody>
      </p:sp>
      <p:sp>
        <p:nvSpPr>
          <p:cNvPr id="8" name="Text 6"/>
          <p:cNvSpPr/>
          <p:nvPr/>
        </p:nvSpPr>
        <p:spPr>
          <a:xfrm>
            <a:off x="9846231" y="4585216"/>
            <a:ext cx="382893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Boolean para valores true o false.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1587579"/>
            <a:ext cx="5809059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b="1" spc="-137" kern="0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Tipos Numéricos</a:t>
            </a:r>
            <a:endParaRPr lang="en-US" sz="4550" dirty="0"/>
          </a:p>
        </p:txBody>
      </p:sp>
      <p:sp>
        <p:nvSpPr>
          <p:cNvPr id="3" name="Shape 1"/>
          <p:cNvSpPr/>
          <p:nvPr/>
        </p:nvSpPr>
        <p:spPr>
          <a:xfrm>
            <a:off x="968693" y="2683907"/>
            <a:ext cx="12692896" cy="3958114"/>
          </a:xfrm>
          <a:prstGeom prst="roundRect">
            <a:avLst>
              <a:gd name="adj" fmla="val 2620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83933" y="2699147"/>
            <a:ext cx="12661106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232059" y="2854881"/>
            <a:ext cx="372248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Tipo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5455801" y="2854881"/>
            <a:ext cx="371867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Tamaño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675733" y="2854881"/>
            <a:ext cx="372248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Rango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983933" y="3405664"/>
            <a:ext cx="12661106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232059" y="3561398"/>
            <a:ext cx="372248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Byte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5455801" y="3561398"/>
            <a:ext cx="371867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8 bits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9675733" y="3561398"/>
            <a:ext cx="372248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-128 a 127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983933" y="4112181"/>
            <a:ext cx="12661106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232059" y="4267914"/>
            <a:ext cx="372248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Short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5455801" y="4267914"/>
            <a:ext cx="371867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16 bits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9675733" y="4267914"/>
            <a:ext cx="372248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-32,768 a 32,767</a:t>
            </a:r>
            <a:endParaRPr lang="en-US" sz="1900" dirty="0"/>
          </a:p>
        </p:txBody>
      </p:sp>
      <p:sp>
        <p:nvSpPr>
          <p:cNvPr id="16" name="Shape 14"/>
          <p:cNvSpPr/>
          <p:nvPr/>
        </p:nvSpPr>
        <p:spPr>
          <a:xfrm>
            <a:off x="983933" y="4818698"/>
            <a:ext cx="12661106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232059" y="4974431"/>
            <a:ext cx="372248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Int</a:t>
            </a:r>
            <a:endParaRPr lang="en-US" sz="1900" dirty="0"/>
          </a:p>
        </p:txBody>
      </p:sp>
      <p:sp>
        <p:nvSpPr>
          <p:cNvPr id="18" name="Text 16"/>
          <p:cNvSpPr/>
          <p:nvPr/>
        </p:nvSpPr>
        <p:spPr>
          <a:xfrm>
            <a:off x="5455801" y="4974431"/>
            <a:ext cx="371867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32 bits</a:t>
            </a:r>
            <a:endParaRPr lang="en-US" sz="1900" dirty="0"/>
          </a:p>
        </p:txBody>
      </p:sp>
      <p:sp>
        <p:nvSpPr>
          <p:cNvPr id="19" name="Text 17"/>
          <p:cNvSpPr/>
          <p:nvPr/>
        </p:nvSpPr>
        <p:spPr>
          <a:xfrm>
            <a:off x="9675733" y="4974431"/>
            <a:ext cx="372248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-2,147,483,648 a 2,147,483,647</a:t>
            </a:r>
            <a:endParaRPr lang="en-US" sz="1900" dirty="0"/>
          </a:p>
        </p:txBody>
      </p:sp>
      <p:sp>
        <p:nvSpPr>
          <p:cNvPr id="20" name="Shape 18"/>
          <p:cNvSpPr/>
          <p:nvPr/>
        </p:nvSpPr>
        <p:spPr>
          <a:xfrm>
            <a:off x="983933" y="5525214"/>
            <a:ext cx="12661106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1232059" y="5680948"/>
            <a:ext cx="372248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Long</a:t>
            </a:r>
            <a:endParaRPr lang="en-US" sz="1900" dirty="0"/>
          </a:p>
        </p:txBody>
      </p:sp>
      <p:sp>
        <p:nvSpPr>
          <p:cNvPr id="22" name="Text 20"/>
          <p:cNvSpPr/>
          <p:nvPr/>
        </p:nvSpPr>
        <p:spPr>
          <a:xfrm>
            <a:off x="5455801" y="5680948"/>
            <a:ext cx="371867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64 bits</a:t>
            </a:r>
            <a:endParaRPr lang="en-US" sz="1900" dirty="0"/>
          </a:p>
        </p:txBody>
      </p:sp>
      <p:sp>
        <p:nvSpPr>
          <p:cNvPr id="23" name="Text 21"/>
          <p:cNvSpPr/>
          <p:nvPr/>
        </p:nvSpPr>
        <p:spPr>
          <a:xfrm>
            <a:off x="9675733" y="5680948"/>
            <a:ext cx="372248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-9,223,372,036,854,775,808 a 9,223,372,036,854,775,807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2456378"/>
            <a:ext cx="5809059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b="1" spc="-137" kern="0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Tipos de Texto</a:t>
            </a:r>
            <a:endParaRPr lang="en-US" sz="4550" dirty="0"/>
          </a:p>
        </p:txBody>
      </p:sp>
      <p:sp>
        <p:nvSpPr>
          <p:cNvPr id="3" name="Shape 1"/>
          <p:cNvSpPr/>
          <p:nvPr/>
        </p:nvSpPr>
        <p:spPr>
          <a:xfrm>
            <a:off x="968693" y="3552706"/>
            <a:ext cx="4066461" cy="2220516"/>
          </a:xfrm>
          <a:prstGeom prst="roundRect">
            <a:avLst>
              <a:gd name="adj" fmla="val 4670"/>
            </a:avLst>
          </a:prstGeom>
          <a:solidFill>
            <a:srgbClr val="7E023C"/>
          </a:solidFill>
          <a:ln w="15240">
            <a:solidFill>
              <a:srgbClr val="971B5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230749" y="3814762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b="1" spc="-69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Char</a:t>
            </a:r>
            <a:endParaRPr lang="en-US" sz="2250" dirty="0"/>
          </a:p>
        </p:txBody>
      </p:sp>
      <p:sp>
        <p:nvSpPr>
          <p:cNvPr id="5" name="Text 3"/>
          <p:cNvSpPr/>
          <p:nvPr/>
        </p:nvSpPr>
        <p:spPr>
          <a:xfrm>
            <a:off x="1230749" y="4326017"/>
            <a:ext cx="354234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Representa un solo carácter. Se define entre comillas simples.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5281970" y="3552706"/>
            <a:ext cx="4066461" cy="2220516"/>
          </a:xfrm>
          <a:prstGeom prst="roundRect">
            <a:avLst>
              <a:gd name="adj" fmla="val 4670"/>
            </a:avLst>
          </a:prstGeom>
          <a:solidFill>
            <a:srgbClr val="7E023C"/>
          </a:solidFill>
          <a:ln w="15240">
            <a:solidFill>
              <a:srgbClr val="971B55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544026" y="3814762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b="1" spc="-69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String</a:t>
            </a:r>
            <a:endParaRPr lang="en-US" sz="2250" dirty="0"/>
          </a:p>
        </p:txBody>
      </p:sp>
      <p:sp>
        <p:nvSpPr>
          <p:cNvPr id="8" name="Text 6"/>
          <p:cNvSpPr/>
          <p:nvPr/>
        </p:nvSpPr>
        <p:spPr>
          <a:xfrm>
            <a:off x="5544026" y="4326017"/>
            <a:ext cx="354234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Representa una secuencia de caracteres. Se define entre comillas dobles.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9595247" y="3552706"/>
            <a:ext cx="4066461" cy="2220516"/>
          </a:xfrm>
          <a:prstGeom prst="roundRect">
            <a:avLst>
              <a:gd name="adj" fmla="val 4670"/>
            </a:avLst>
          </a:prstGeom>
          <a:solidFill>
            <a:srgbClr val="7E023C"/>
          </a:solidFill>
          <a:ln w="15240">
            <a:solidFill>
              <a:srgbClr val="971B55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57303" y="3814762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b="1" spc="-69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String Multilínea</a:t>
            </a:r>
            <a:endParaRPr lang="en-US" sz="2250" dirty="0"/>
          </a:p>
        </p:txBody>
      </p:sp>
      <p:sp>
        <p:nvSpPr>
          <p:cNvPr id="11" name="Text 9"/>
          <p:cNvSpPr/>
          <p:nvPr/>
        </p:nvSpPr>
        <p:spPr>
          <a:xfrm>
            <a:off x="9857303" y="4326017"/>
            <a:ext cx="354234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Se define con triple comillas. Permite texto en varias líneas.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061686"/>
            <a:ext cx="5809059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b="1" spc="-137" kern="0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Arrays y Nullable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6350437" y="343566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7E023C"/>
          </a:solidFill>
          <a:ln w="15240">
            <a:solidFill>
              <a:srgbClr val="971B5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63678" y="3539133"/>
            <a:ext cx="128945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spc="-82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1</a:t>
            </a:r>
            <a:endParaRPr lang="en-US" sz="2700" dirty="0"/>
          </a:p>
        </p:txBody>
      </p:sp>
      <p:sp>
        <p:nvSpPr>
          <p:cNvPr id="6" name="Text 3"/>
          <p:cNvSpPr/>
          <p:nvPr/>
        </p:nvSpPr>
        <p:spPr>
          <a:xfrm>
            <a:off x="7152680" y="3435668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b="1" spc="-69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Arrays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7152680" y="3946922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Estructura que almacena una lista de elementos del mismo tipo.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50437" y="5261491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7E023C"/>
          </a:solidFill>
          <a:ln w="15240">
            <a:solidFill>
              <a:srgbClr val="971B5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26768" y="5364956"/>
            <a:ext cx="202763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spc="-82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2</a:t>
            </a:r>
            <a:endParaRPr lang="en-US" sz="2700" dirty="0"/>
          </a:p>
        </p:txBody>
      </p:sp>
      <p:sp>
        <p:nvSpPr>
          <p:cNvPr id="10" name="Text 7"/>
          <p:cNvSpPr/>
          <p:nvPr/>
        </p:nvSpPr>
        <p:spPr>
          <a:xfrm>
            <a:off x="7152680" y="5261491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b="1" spc="-69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Nullable</a:t>
            </a:r>
            <a:endParaRPr lang="en-US" sz="2250" dirty="0"/>
          </a:p>
        </p:txBody>
      </p:sp>
      <p:sp>
        <p:nvSpPr>
          <p:cNvPr id="11" name="Text 8"/>
          <p:cNvSpPr/>
          <p:nvPr/>
        </p:nvSpPr>
        <p:spPr>
          <a:xfrm>
            <a:off x="7152680" y="5772745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Permite valores nulos usando el operador ?.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8320" y="667822"/>
            <a:ext cx="6168509" cy="712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spc="-135" kern="0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Declaración de Variables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320" y="1744147"/>
            <a:ext cx="1211937" cy="193917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23755" y="1986439"/>
            <a:ext cx="2851666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val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423755" y="2488168"/>
            <a:ext cx="5871924" cy="7755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Para variables inmutables. No pueden cambiar su valor después de ser inicializadas.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320" y="3683317"/>
            <a:ext cx="1211937" cy="193917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23755" y="3925610"/>
            <a:ext cx="2851666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var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423755" y="4427339"/>
            <a:ext cx="5871924" cy="7755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Para variables mutables. Pueden cambiar su valor después de ser inicializadas.</a:t>
            </a:r>
            <a:endParaRPr lang="en-US" sz="19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320" y="5622488"/>
            <a:ext cx="1211937" cy="193917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23755" y="5864781"/>
            <a:ext cx="2851666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Inferencia de Tipos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423755" y="6366510"/>
            <a:ext cx="5871924" cy="7755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Kotlin puede deducir el tipo a partir del valor asignado.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1219914"/>
            <a:ext cx="5809059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b="1" spc="-137" kern="0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Conversión de Tipos</a:t>
            </a:r>
            <a:endParaRPr lang="en-US" sz="4550" dirty="0"/>
          </a:p>
        </p:txBody>
      </p:sp>
      <p:sp>
        <p:nvSpPr>
          <p:cNvPr id="3" name="Shape 1"/>
          <p:cNvSpPr/>
          <p:nvPr/>
        </p:nvSpPr>
        <p:spPr>
          <a:xfrm>
            <a:off x="1323737" y="2316242"/>
            <a:ext cx="30480" cy="4693444"/>
          </a:xfrm>
          <a:prstGeom prst="roundRect">
            <a:avLst>
              <a:gd name="adj" fmla="val 340200"/>
            </a:avLst>
          </a:prstGeom>
          <a:solidFill>
            <a:srgbClr val="971B55"/>
          </a:solidFill>
          <a:ln/>
        </p:spPr>
      </p:sp>
      <p:sp>
        <p:nvSpPr>
          <p:cNvPr id="4" name="Shape 2"/>
          <p:cNvSpPr/>
          <p:nvPr/>
        </p:nvSpPr>
        <p:spPr>
          <a:xfrm>
            <a:off x="1586210" y="2856309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971B55"/>
          </a:solidFill>
          <a:ln/>
        </p:spPr>
      </p:sp>
      <p:sp>
        <p:nvSpPr>
          <p:cNvPr id="5" name="Shape 3"/>
          <p:cNvSpPr/>
          <p:nvPr/>
        </p:nvSpPr>
        <p:spPr>
          <a:xfrm>
            <a:off x="1061264" y="2593896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7E023C"/>
          </a:solidFill>
          <a:ln w="15240">
            <a:solidFill>
              <a:srgbClr val="971B55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274505" y="2697361"/>
            <a:ext cx="128945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spc="-82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1</a:t>
            </a:r>
            <a:endParaRPr lang="en-US" sz="2700" dirty="0"/>
          </a:p>
        </p:txBody>
      </p:sp>
      <p:sp>
        <p:nvSpPr>
          <p:cNvPr id="7" name="Text 5"/>
          <p:cNvSpPr/>
          <p:nvPr/>
        </p:nvSpPr>
        <p:spPr>
          <a:xfrm>
            <a:off x="2696766" y="2563058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b="1" spc="-69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No Automática</a:t>
            </a:r>
            <a:endParaRPr lang="en-US" sz="2250" dirty="0"/>
          </a:p>
        </p:txBody>
      </p:sp>
      <p:sp>
        <p:nvSpPr>
          <p:cNvPr id="8" name="Text 6"/>
          <p:cNvSpPr/>
          <p:nvPr/>
        </p:nvSpPr>
        <p:spPr>
          <a:xfrm>
            <a:off x="2696766" y="3074313"/>
            <a:ext cx="1096482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Kotlin no realiza conversión automática entre tipos numéricos.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1586210" y="4503063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971B55"/>
          </a:solidFill>
          <a:ln/>
        </p:spPr>
      </p:sp>
      <p:sp>
        <p:nvSpPr>
          <p:cNvPr id="10" name="Shape 8"/>
          <p:cNvSpPr/>
          <p:nvPr/>
        </p:nvSpPr>
        <p:spPr>
          <a:xfrm>
            <a:off x="1061264" y="424064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7E023C"/>
          </a:solidFill>
          <a:ln w="15240">
            <a:solidFill>
              <a:srgbClr val="971B55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237595" y="4344114"/>
            <a:ext cx="202763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spc="-82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2</a:t>
            </a:r>
            <a:endParaRPr lang="en-US" sz="2700" dirty="0"/>
          </a:p>
        </p:txBody>
      </p:sp>
      <p:sp>
        <p:nvSpPr>
          <p:cNvPr id="12" name="Text 10"/>
          <p:cNvSpPr/>
          <p:nvPr/>
        </p:nvSpPr>
        <p:spPr>
          <a:xfrm>
            <a:off x="2696766" y="4209812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b="1" spc="-69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Funciones Explícitas</a:t>
            </a:r>
            <a:endParaRPr lang="en-US" sz="2250" dirty="0"/>
          </a:p>
        </p:txBody>
      </p:sp>
      <p:sp>
        <p:nvSpPr>
          <p:cNvPr id="13" name="Text 11"/>
          <p:cNvSpPr/>
          <p:nvPr/>
        </p:nvSpPr>
        <p:spPr>
          <a:xfrm>
            <a:off x="2696766" y="4721066"/>
            <a:ext cx="1096482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Se utilizan funciones como toInt(), toDouble(), etc.</a:t>
            </a:r>
            <a:endParaRPr lang="en-US" sz="1900" dirty="0"/>
          </a:p>
        </p:txBody>
      </p:sp>
      <p:sp>
        <p:nvSpPr>
          <p:cNvPr id="14" name="Shape 12"/>
          <p:cNvSpPr/>
          <p:nvPr/>
        </p:nvSpPr>
        <p:spPr>
          <a:xfrm>
            <a:off x="1586210" y="6149816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971B55"/>
          </a:solidFill>
          <a:ln/>
        </p:spPr>
      </p:sp>
      <p:sp>
        <p:nvSpPr>
          <p:cNvPr id="15" name="Shape 13"/>
          <p:cNvSpPr/>
          <p:nvPr/>
        </p:nvSpPr>
        <p:spPr>
          <a:xfrm>
            <a:off x="1061264" y="588740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7E023C"/>
          </a:solidFill>
          <a:ln w="15240">
            <a:solidFill>
              <a:srgbClr val="971B55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239738" y="5990868"/>
            <a:ext cx="198477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spc="-82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3</a:t>
            </a:r>
            <a:endParaRPr lang="en-US" sz="2700" dirty="0"/>
          </a:p>
        </p:txBody>
      </p:sp>
      <p:sp>
        <p:nvSpPr>
          <p:cNvPr id="17" name="Text 15"/>
          <p:cNvSpPr/>
          <p:nvPr/>
        </p:nvSpPr>
        <p:spPr>
          <a:xfrm>
            <a:off x="2696766" y="5856565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b="1" spc="-69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Ejemplo</a:t>
            </a:r>
            <a:endParaRPr lang="en-US" sz="2250" dirty="0"/>
          </a:p>
        </p:txBody>
      </p:sp>
      <p:sp>
        <p:nvSpPr>
          <p:cNvPr id="18" name="Text 16"/>
          <p:cNvSpPr/>
          <p:nvPr/>
        </p:nvSpPr>
        <p:spPr>
          <a:xfrm>
            <a:off x="2696766" y="6367820"/>
            <a:ext cx="1096482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val decimal: Double = numero.toDouble() // Convierte Int a Double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21637" y="1426012"/>
            <a:ext cx="6983611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b="1" spc="-137" kern="0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Resumen de Tipos de Datos</a:t>
            </a:r>
            <a:endParaRPr lang="en-US" sz="45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637" y="2522339"/>
            <a:ext cx="617220" cy="6172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521637" y="3386376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b="1" spc="-69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Numéricos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4521637" y="3897630"/>
            <a:ext cx="44372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Byte, Short, Int, Long, Float, Double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9142" y="2522339"/>
            <a:ext cx="617220" cy="6172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329142" y="3386376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b="1" spc="-69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Texto</a:t>
            </a:r>
            <a:endParaRPr lang="en-US" sz="2250" dirty="0"/>
          </a:p>
        </p:txBody>
      </p:sp>
      <p:sp>
        <p:nvSpPr>
          <p:cNvPr id="9" name="Text 4"/>
          <p:cNvSpPr/>
          <p:nvPr/>
        </p:nvSpPr>
        <p:spPr>
          <a:xfrm>
            <a:off x="9329142" y="3897630"/>
            <a:ext cx="44372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Char, String</a:t>
            </a:r>
            <a:endParaRPr lang="en-US" sz="19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1637" y="5033248"/>
            <a:ext cx="617220" cy="617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4521637" y="5897285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b="1" spc="-69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Lógico</a:t>
            </a:r>
            <a:endParaRPr lang="en-US" sz="2250" dirty="0"/>
          </a:p>
        </p:txBody>
      </p:sp>
      <p:sp>
        <p:nvSpPr>
          <p:cNvPr id="12" name="Text 6"/>
          <p:cNvSpPr/>
          <p:nvPr/>
        </p:nvSpPr>
        <p:spPr>
          <a:xfrm>
            <a:off x="4521637" y="6408539"/>
            <a:ext cx="44372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Boolean</a:t>
            </a:r>
            <a:endParaRPr lang="en-US" sz="19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29142" y="5033248"/>
            <a:ext cx="617220" cy="61722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9329142" y="5897285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b="1" spc="-69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Estructuras</a:t>
            </a:r>
            <a:endParaRPr lang="en-US" sz="2250" dirty="0"/>
          </a:p>
        </p:txBody>
      </p:sp>
      <p:sp>
        <p:nvSpPr>
          <p:cNvPr id="15" name="Text 8"/>
          <p:cNvSpPr/>
          <p:nvPr/>
        </p:nvSpPr>
        <p:spPr>
          <a:xfrm>
            <a:off x="9329142" y="6408539"/>
            <a:ext cx="44372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Array, Nullable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C8C3AE9BB7BFF84BA470F0C74853C2C7" ma:contentTypeVersion="4" ma:contentTypeDescription="Crear nuevo documento." ma:contentTypeScope="" ma:versionID="9a39209f323e97a6bc5f1de87e8ae742">
  <xsd:schema xmlns:xsd="http://www.w3.org/2001/XMLSchema" xmlns:xs="http://www.w3.org/2001/XMLSchema" xmlns:p="http://schemas.microsoft.com/office/2006/metadata/properties" xmlns:ns2="b491b4d8-014e-44b4-b681-9b295da05eef" targetNamespace="http://schemas.microsoft.com/office/2006/metadata/properties" ma:root="true" ma:fieldsID="c9b00cda69a3295fe8b951906011ad05" ns2:_="">
    <xsd:import namespace="b491b4d8-014e-44b4-b681-9b295da05ee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91b4d8-014e-44b4-b681-9b295da05ee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05B4BC7-C219-4718-8903-1FD7D177C9E0}"/>
</file>

<file path=customXml/itemProps2.xml><?xml version="1.0" encoding="utf-8"?>
<ds:datastoreItem xmlns:ds="http://schemas.openxmlformats.org/officeDocument/2006/customXml" ds:itemID="{1DEAC000-AF27-4EE8-9549-E53E29AD2020}"/>
</file>

<file path=customXml/itemProps3.xml><?xml version="1.0" encoding="utf-8"?>
<ds:datastoreItem xmlns:ds="http://schemas.openxmlformats.org/officeDocument/2006/customXml" ds:itemID="{DDF37D47-BEB8-4E59-97A3-08DB0761018A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2024-09-11T21:37:52Z</dcterms:created>
  <dcterms:modified xsi:type="dcterms:W3CDTF">2024-09-11T21:37:52Z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0x010100C8C3AE9BB7BFF84BA470F0C74853C2C7</vt:lpwstr>
  </property>
</Properties>
</file>